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320" r:id="rId2"/>
    <p:sldId id="321" r:id="rId3"/>
    <p:sldId id="269" r:id="rId4"/>
    <p:sldId id="292" r:id="rId5"/>
    <p:sldId id="323" r:id="rId6"/>
    <p:sldId id="294" r:id="rId7"/>
    <p:sldId id="257" r:id="rId8"/>
    <p:sldId id="270" r:id="rId9"/>
    <p:sldId id="324" r:id="rId10"/>
    <p:sldId id="295" r:id="rId11"/>
    <p:sldId id="322" r:id="rId12"/>
    <p:sldId id="296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272" r:id="rId21"/>
    <p:sldId id="318" r:id="rId22"/>
    <p:sldId id="304" r:id="rId23"/>
    <p:sldId id="30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ECEA-6BE3-4115-ABD0-9F2F758FA398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E7DD9-CA85-4D51-B980-9D3986A8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808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6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505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186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33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91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265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79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795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12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06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03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318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00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4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14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408E53-83B6-4E66-B503-1EE06806767A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F4EA8B-D263-496E-850B-3C76C15CE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66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0" y="2224464"/>
            <a:ext cx="3144981" cy="36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9"/>
          <p:cNvSpPr txBox="1">
            <a:spLocks/>
          </p:cNvSpPr>
          <p:nvPr/>
        </p:nvSpPr>
        <p:spPr>
          <a:xfrm>
            <a:off x="6539345" y="2299854"/>
            <a:ext cx="4146552" cy="34823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296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15000"/>
              <a:buFont typeface="Wingdings 2"/>
              <a:buNone/>
              <a:tabLst/>
              <a:defRPr/>
            </a:pPr>
            <a:endParaRPr kumimoji="0" lang="kk-K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2296" lvl="0" algn="ctr">
              <a:spcBef>
                <a:spcPct val="20000"/>
              </a:spcBef>
              <a:buClr>
                <a:schemeClr val="accent3"/>
              </a:buClr>
              <a:buSzPct val="115000"/>
              <a:defRPr/>
            </a:pPr>
            <a:r>
              <a:rPr lang="kk-KZ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Аксакалова Жанна Кенжебековна</a:t>
            </a:r>
          </a:p>
          <a:p>
            <a:pPr marL="82296" lvl="0" algn="ctr">
              <a:spcBef>
                <a:spcPct val="20000"/>
              </a:spcBef>
              <a:buClr>
                <a:schemeClr val="accent3"/>
              </a:buClr>
              <a:buSzPct val="115000"/>
              <a:defRPr/>
            </a:pPr>
            <a:endParaRPr lang="kk-KZ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algn="ctr">
              <a:spcBef>
                <a:spcPct val="20000"/>
              </a:spcBef>
              <a:buClr>
                <a:schemeClr val="accent3"/>
              </a:buClr>
              <a:buSzPct val="115000"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кандидат психологических наук</a:t>
            </a:r>
            <a:endParaRPr kumimoji="0" lang="kk-K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2296" marR="0" lvl="0" indent="0" algn="ctr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1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ст. преподаватель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кафедры “Педагогика и психология”</a:t>
            </a:r>
            <a:endParaRPr kumimoji="0" lang="kk-K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2296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15000"/>
              <a:buFont typeface="Arial"/>
              <a:buNone/>
              <a:tabLst/>
              <a:defRPr/>
            </a:pPr>
            <a:endParaRPr kumimoji="0" lang="kk-K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4938" y="792080"/>
            <a:ext cx="798090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Психология развития и возрастная психология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30515" y="972457"/>
            <a:ext cx="1037771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процесс необратимых, направленных и закономерных изменений, приводящий к возникновению количественных, качественных и структурных преобразований психики и поведения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 процесс развития не универсален и не однороден. Это означает, что в ходе развития действуют разнонаправленные процессы.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процесс количественных изменений в ходе совершенствования той или иной психической функции.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Созревание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последовательные, предварительно запрограммированные изменения внешнего вида организма, а также его сложности, интеграции, организации и функции. К созреванию относятся все процессы, спонтанно протекающие в организме под влиянием импульсов роста.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5755" y="1454981"/>
            <a:ext cx="97067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имеется несколько интерпретации содержания развития.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Ю.Н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Карандышев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предложил следующую классификацию: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как рост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как созревание.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как совершенствование. 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Развитие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универсальное изменение.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как качественное, структурное изменение.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как количественно-качественное изменение.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как изменение, влекущее за собой новые изменения.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57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62707" y="1477107"/>
            <a:ext cx="107758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психического развития обладает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тремя основными свойствами: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необратимость – способность к накапливанию изменений,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надстраиванию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«новых» над «старыми»;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направленность – способность системы к проведению единой, внутренне взаимосвязанной линии развития;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закономерность – способность системы к воспроизведению однотипных изменений у разных людей.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62C345-DE0F-477E-84D4-95D41EB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E9FD4D-1948-4495-A204-1047E4A386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Термин ввел Л.С. Выготский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(ССР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- своеобразное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специфическое для данного возраста неповторимое отношение 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к окружающему миру, которое детерминирует формирование психических и личностных новообразований, преодоление возрастных кризисов.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10">
            <a:extLst>
              <a:ext uri="{FF2B5EF4-FFF2-40B4-BE49-F238E27FC236}">
                <a16:creationId xmlns="" xmlns:a16="http://schemas.microsoft.com/office/drawing/2014/main" id="{31C1C8E7-ED58-41A7-B9B8-031AB51A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2995" y="5105400"/>
            <a:ext cx="1580907" cy="16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72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C2B4EB-F84A-4D33-B924-BD7A199203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учении о структуре и динамике возраста он сформулировал положение о социальной среде как источнике психического развития ребенка, где обучение играет ведущую роль, а нормативное направление развития задается «идеальной формой» социальных ожиданий и требований.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77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D8480D-CBB6-47B2-88EA-39E9B38F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228600"/>
            <a:ext cx="10584872" cy="22098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Рассматривая отношение ребенка к обществу, Выготский выделял два плана: «ближайший» и «далекий». Ближайшие отношения связывают ребенка с близким взрослым и сверстником, а далекие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социальным взрослым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носителем общественных требований, ограничений и смыслов деятельности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Отношения ребенка с социальным окружением">
            <a:extLst>
              <a:ext uri="{FF2B5EF4-FFF2-40B4-BE49-F238E27FC236}">
                <a16:creationId xmlns="" xmlns:a16="http://schemas.microsoft.com/office/drawing/2014/main" id="{E358AFEF-5F0F-4EB8-9512-2AB907C6D6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475" y="2643182"/>
            <a:ext cx="7200900" cy="331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261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7BF822-8399-4EE4-A651-FAF28E8B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9" y="469513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Понятие ведущей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tudme.org/htm/img/20/3035/63.png">
            <a:extLst>
              <a:ext uri="{FF2B5EF4-FFF2-40B4-BE49-F238E27FC236}">
                <a16:creationId xmlns="" xmlns:a16="http://schemas.microsoft.com/office/drawing/2014/main" id="{B4A28230-3B89-42BA-A703-9234F9B31E7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17" y="1911928"/>
            <a:ext cx="2458504" cy="2438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E5CA369-32A5-4103-9653-E8F02AEB4F49}"/>
              </a:ext>
            </a:extLst>
          </p:cNvPr>
          <p:cNvSpPr/>
          <p:nvPr/>
        </p:nvSpPr>
        <p:spPr>
          <a:xfrm>
            <a:off x="1011382" y="1704109"/>
            <a:ext cx="802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Понятие ввел А.Н. Леонтьев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Ведущая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ребенка, развитие которой определяет наиболее важные изменения в психических процессах и психологических особенностях его личности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97249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542605-75A5-4E2E-9AC8-B1CA7B1F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kz.yandex.net/i?id=85b47ef8021100a2dfbc8bf66ca023f0-l&amp;n=13">
            <a:extLst>
              <a:ext uri="{FF2B5EF4-FFF2-40B4-BE49-F238E27FC236}">
                <a16:creationId xmlns="" xmlns:a16="http://schemas.microsoft.com/office/drawing/2014/main" id="{0380B3DA-2994-4396-9B51-FC3DAA6DE27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8" y="685800"/>
            <a:ext cx="11180233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684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D6E96D-8122-426A-8B6E-6DBCE85A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38" y="635768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новообразования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возраста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возрастной период ребёнка характеризуется специфическими новообразованиями. Новообразование - это психические и социальные изменения, возникающие на данной ступени развития и определяющие сознание ребёнка, его отношение к среде, внутреннюю и внешнюю жизнь, ход развития в данный период.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myslide.ru/documents_3/f173fc84c36d1ef3f7b8731c42c8ccd7/img37.jpg">
            <a:extLst>
              <a:ext uri="{FF2B5EF4-FFF2-40B4-BE49-F238E27FC236}">
                <a16:creationId xmlns="" xmlns:a16="http://schemas.microsoft.com/office/drawing/2014/main" id="{9648AC52-09E5-4F97-A6B5-2C49A20D084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2149006"/>
            <a:ext cx="10058400" cy="4282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553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A838E9-EBC6-4941-8DDD-0805A459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loud.prezentacii.org/18/09/80117/images/screen25.jpg">
            <a:extLst>
              <a:ext uri="{FF2B5EF4-FFF2-40B4-BE49-F238E27FC236}">
                <a16:creationId xmlns="" xmlns:a16="http://schemas.microsoft.com/office/drawing/2014/main" id="{FD8E49F7-9161-45CA-877E-09B10FB9155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0871199" cy="548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4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C351BC-B044-4F6F-89BE-28126E862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466" y="2771463"/>
            <a:ext cx="6815669" cy="1515533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Лекция 1.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Введение в предмет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625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B0E002-A4C7-4B52-8FC3-232425072F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5248" y="731521"/>
            <a:ext cx="10832123" cy="51438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Возраст -  определённый      период      жизни      человека, характеризующийся поведенческими, личностными, психическими и физическими особенностями.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психологии в пределах онтогенеза можно говорить о хронологическом, биологическом, психологическом, социальном возрасте субъекта, а также о субъективном возрасте личности.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развитии ребёнка происходят кризисные или переломные моменты, которые и отделяют один возраст от другого.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Кризис - переломные точки на кривой детского развития, отделяющие один возраст от другого.</a:t>
            </a:r>
          </a:p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период развития. Данная закономерность описывается впервые в исследованиях Л.С.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он называет такой период, в котором влияния определенного рода оказывают существенное воздействие на весь ход развития, при этом в другие периоды те же самые внешние воздействия оказываются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нейтральными или даже могут оказать обратное воздействие.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37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16798-75CC-4E7D-AB2E-4C2EC9BD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.ppt-online.org/files/slide/i/I4kx0mQAzPGnys6LC31urqeafg2wBjH87DUotJ/slide-36.jpg">
            <a:extLst>
              <a:ext uri="{FF2B5EF4-FFF2-40B4-BE49-F238E27FC236}">
                <a16:creationId xmlns="" xmlns:a16="http://schemas.microsoft.com/office/drawing/2014/main" id="{C708CD79-F65A-4195-AD60-026B8ECA7FC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685801"/>
            <a:ext cx="9956799" cy="5413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10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0325" y="1536785"/>
            <a:ext cx="9003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путь познания того или иного явления, а под методикой - совокупность методических, технических приемов, которые своим своеобразием, последовательностью и взаимосвязью модифицируют данный метод.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21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F35F357-890A-4C23-AD80-E88EEB2C2A2D}"/>
              </a:ext>
            </a:extLst>
          </p:cNvPr>
          <p:cNvSpPr/>
          <p:nvPr/>
        </p:nvSpPr>
        <p:spPr>
          <a:xfrm>
            <a:off x="1927274" y="1378634"/>
            <a:ext cx="9172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Психология развития и возрастная психология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– это фундаментальная наука, особая область психологического знания, которая изучает психическое развитие человека от момента рождения до его смерти.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7350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26" y="1101059"/>
            <a:ext cx="10213145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9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 </a:t>
            </a:r>
            <a:r>
              <a:rPr kumimoji="0" lang="ru-RU" altLang="ru-RU" sz="23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пришла в психологию из других областей науки. Дорога к ее научному изучению была проложена известной работой </a:t>
            </a:r>
            <a:r>
              <a:rPr kumimoji="0" lang="ru-RU" altLang="ru-RU" sz="23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Чарльза Дарвина «Происхождение видов путем естественного </a:t>
            </a:r>
            <a:r>
              <a:rPr kumimoji="0" lang="ru-RU" altLang="ru-RU" sz="23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отбора</a:t>
            </a:r>
            <a:r>
              <a:rPr kumimoji="0" lang="ru-RU" altLang="ru-RU" sz="23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...», вышедшей в свет в 1859 г. 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этой теории, по словам И. М. Сеченова, состояло в том, что она заставила естествоиспытателей «признать в принципе эволюцию психических деятельностей».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49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Вскрытые Дарвином движущие факторы и причины развития живых организмов подтолкнули исследователей к изучению хода психического развития детей. Начало таким исследованиям положил сам Дарвин. </a:t>
            </a:r>
            <a:r>
              <a:rPr kumimoji="0" lang="ru-RU" altLang="ru-RU" sz="23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В1877 г.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опубликовал результаты наблюдений за развитием своего старшего ребенка - </a:t>
            </a:r>
            <a:r>
              <a:rPr kumimoji="0" lang="ru-RU" altLang="ru-RU" sz="23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Додди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49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Изучая его поведение, Дарвин углубил свои представления об эволюции врожденных форм человеческого общения.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927" y="1083439"/>
            <a:ext cx="95734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отмечают Дж.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Баттерворд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М. Харрис, эволюционная теория оказала значительное влияние на формирование идей психологии развития. Главная из них состояла в том, что развитие впервые стало рассматриваться как постепенная адаптация ребенка к окружающей среде. Человек наконец был признан частью природы, что потребовало изучения сходства и различия между ним и животными. Кроме того, теория Дарвина обратила внимание на биологические основы человеческой природы, генезис человеческого сознания.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6092" y="1628802"/>
            <a:ext cx="101242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149225" algn="just">
              <a:spcBef>
                <a:spcPct val="0"/>
              </a:spcBef>
              <a:buNone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1888 г. в Германии выходит работа Вильгельма Тьерри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Прейера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«Душа ребенка» - первая книга, открывшая в литературе по детству дорогу своеобразному биографическому направлению,- книга, в которой автор описал тщательные наблюдения за психофизиологическим развитием своей дочери в течение первых 3 лет.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69BD6C-DDD3-42B3-8980-10283BAF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072" y="807209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психологии развития и возрастной психологии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выявление общих закономерностей психического развития в онтогенезе, его механизмов и движущих сил, изучение различных сторон становления психики, определение его возрастных периодов и причин перехода от одного периода к другому</a:t>
            </a:r>
          </a:p>
          <a:p>
            <a:pPr algn="just">
              <a:lnSpc>
                <a:spcPct val="120000"/>
              </a:lnSpc>
            </a:pPr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 предмет можно представить тремя составляющими: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изучение особенностей процесса психического развития;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психологическая характеристика единицы развития – возраст (период развития);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изучение факторов, условий, движущих сил, законов психического развития.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4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1A4B36-65A2-4949-A40C-EAA207A7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274" y="949805"/>
            <a:ext cx="9601196" cy="33189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психологии развития и возрастной психологии:</a:t>
            </a:r>
          </a:p>
          <a:p>
            <a:pPr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перинатальная психология;</a:t>
            </a:r>
          </a:p>
          <a:p>
            <a:pPr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(психология младенчества, раннее детство, дошкольный возраст);</a:t>
            </a:r>
          </a:p>
          <a:p>
            <a:pPr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 младшего школьного возраста;</a:t>
            </a:r>
          </a:p>
          <a:p>
            <a:pPr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 подростка;</a:t>
            </a:r>
          </a:p>
          <a:p>
            <a:pPr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юношеская психология;</a:t>
            </a:r>
          </a:p>
          <a:p>
            <a:pPr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зрелого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возраста;</a:t>
            </a:r>
          </a:p>
          <a:p>
            <a:pPr>
              <a:lnSpc>
                <a:spcPct val="120000"/>
              </a:lnSpc>
            </a:pP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геронтопсихология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32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0146" y="1734281"/>
            <a:ext cx="9268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Психология развития и возрастная психология оперирует такими понятиями, как возраст, развитие,  возрастные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кризисы, новообразования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681</TotalTime>
  <Words>780</Words>
  <Application>Microsoft Office PowerPoint</Application>
  <PresentationFormat>Произвольный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Слайд 1</vt:lpstr>
      <vt:lpstr>Лекция 1. Введение в предмет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Социальная ситуация развития</vt:lpstr>
      <vt:lpstr>Слайд 14</vt:lpstr>
      <vt:lpstr>Рассматривая отношение ребенка к обществу, Выготский выделял два плана: «ближайший» и «далекий». Ближайшие отношения связывают ребенка с близким взрослым и сверстником, а далекие - с социальным взрослым - носителем общественных требований, ограничений и смыслов деятельности</vt:lpstr>
      <vt:lpstr>Понятие ведущей деятельности</vt:lpstr>
      <vt:lpstr>Слайд 17</vt:lpstr>
      <vt:lpstr>Психологические новообразования возраста  Каждый возрастной период ребёнка характеризуется специфическими новообразованиями. Новообразование - это психические и социальные изменения, возникающие на данной ступени развития и определяющие сознание ребёнка, его отношение к среде, внутреннюю и внешнюю жизнь, ход развития в данный период. 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понятия, история, предмет и задачи психологии развития психологии развития </dc:title>
  <dc:creator>User</dc:creator>
  <cp:lastModifiedBy>Lenova</cp:lastModifiedBy>
  <cp:revision>57</cp:revision>
  <dcterms:created xsi:type="dcterms:W3CDTF">2021-01-02T12:04:53Z</dcterms:created>
  <dcterms:modified xsi:type="dcterms:W3CDTF">2023-05-28T05:53:42Z</dcterms:modified>
</cp:coreProperties>
</file>